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DC997-69A3-4A7C-AB4E-529BF070AB3F}" type="datetimeFigureOut">
              <a:rPr lang="de-DE" smtClean="0"/>
              <a:t>08.03.2016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940F4-B597-4250-AD2B-CE97B2E698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9565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940F4-B597-4250-AD2B-CE97B2E6987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394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EAE7273-BE54-416C-87FB-3861305FBE07}" type="datetime1">
              <a:rPr lang="de-DE" smtClean="0"/>
              <a:t>08.03.2016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de-DE" smtClean="0"/>
              <a:t>BI Energieforum Rohrbach &amp; Insheim  +   BI Geothermie Landau-Südpfalz</a:t>
            </a:r>
            <a:endParaRPr lang="de-DE"/>
          </a:p>
        </p:txBody>
      </p:sp>
      <p:sp>
        <p:nvSpPr>
          <p:cNvPr id="10" name="Rechtec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htec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Gerade Verbindung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Gerade Verbindung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Gerade Verbindung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htec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41FA677-882D-4C87-A94B-F2966F1786A4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FA2D-7123-4E60-99BF-69B5551067BC}" type="datetime1">
              <a:rPr lang="de-DE" smtClean="0"/>
              <a:t>08.03.2016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 Energieforum Rohrbach &amp; Insheim  +   BI Geothermie Landau-Südpfalz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A677-882D-4C87-A94B-F2966F1786A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0EFCF-5544-4ACF-A121-D8397C63D0FB}" type="datetime1">
              <a:rPr lang="de-DE" smtClean="0"/>
              <a:t>08.03.2016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 Energieforum Rohrbach &amp; Insheim  +   BI Geothermie Landau-Südpfalz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A677-882D-4C87-A94B-F2966F1786A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71D0902-72DC-48B4-B84F-BD45253C8723}" type="datetime1">
              <a:rPr lang="de-DE" smtClean="0"/>
              <a:t>08.03.2016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41FA677-882D-4C87-A94B-F2966F1786A4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de-DE" smtClean="0"/>
              <a:t>BI Energieforum Rohrbach &amp; Insheim  +   BI Geothermie Landau-Südpfalz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D2B46CE-B89D-49A0-9F0E-DDFDDA333795}" type="datetime1">
              <a:rPr lang="de-DE" smtClean="0"/>
              <a:t>08.03.2016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de-DE" smtClean="0"/>
              <a:t>BI Energieforum Rohrbach &amp; Insheim  +   BI Geothermie Landau-Südpfalz</a:t>
            </a:r>
            <a:endParaRPr lang="de-DE"/>
          </a:p>
        </p:txBody>
      </p:sp>
      <p:sp>
        <p:nvSpPr>
          <p:cNvPr id="9" name="Rechtec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Gerade Verbindung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Gerade Verbindung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ec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Gerade Verbindung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41FA677-882D-4C87-A94B-F2966F1786A4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2EE9-1049-44A1-A1F2-B420966F1B67}" type="datetime1">
              <a:rPr lang="de-DE" smtClean="0"/>
              <a:t>08.03.2016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 Energieforum Rohrbach &amp; Insheim  +   BI Geothermie Landau-Südpfalz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A677-882D-4C87-A94B-F2966F1786A4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9CC7-9C07-4037-8FBC-5F380983EB63}" type="datetime1">
              <a:rPr lang="de-DE" smtClean="0"/>
              <a:t>08.03.2016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 Energieforum Rohrbach &amp; Insheim  +   BI Geothermie Landau-Südpfalz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A677-882D-4C87-A94B-F2966F1786A4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6452B0A-DEDD-443F-AA46-EA137865D20E}" type="datetime1">
              <a:rPr lang="de-DE" smtClean="0"/>
              <a:t>08.03.2016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41FA677-882D-4C87-A94B-F2966F1786A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de-DE" smtClean="0"/>
              <a:t>BI Energieforum Rohrbach &amp; Insheim  +   BI Geothermie Landau-Südpfalz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7EFD-325D-4E61-967D-ACFF79A924E2}" type="datetime1">
              <a:rPr lang="de-DE" smtClean="0"/>
              <a:t>08.03.2016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BI Energieforum Rohrbach &amp; Insheim  +   BI Geothermie Landau-Südpfalz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A677-882D-4C87-A94B-F2966F1786A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nhaltsplatzhalt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557BFF0-92A1-4BF3-9470-AEF66D42C795}" type="datetime1">
              <a:rPr lang="de-DE" smtClean="0"/>
              <a:t>08.03.2016</a:t>
            </a:fld>
            <a:endParaRPr lang="de-DE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41FA677-882D-4C87-A94B-F2966F1786A4}" type="slidenum">
              <a:rPr lang="de-DE" smtClean="0"/>
              <a:t>‹Nr.›</a:t>
            </a:fld>
            <a:endParaRPr lang="de-DE"/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de-DE" smtClean="0"/>
              <a:t>BI Energieforum Rohrbach &amp; Insheim  +   BI Geothermie Landau-Südpfalz</a:t>
            </a:r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Gerade Verbindung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Gerade Verbindung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E8E3E51-A827-49C7-86C3-454B08E08BCC}" type="datetime1">
              <a:rPr lang="de-DE" smtClean="0"/>
              <a:t>08.03.2016</a:t>
            </a:fld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41FA677-882D-4C87-A94B-F2966F1786A4}" type="slidenum">
              <a:rPr lang="de-DE" smtClean="0"/>
              <a:t>‹Nr.›</a:t>
            </a:fld>
            <a:endParaRPr lang="de-DE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de-DE" smtClean="0"/>
              <a:t>BI Energieforum Rohrbach &amp; Insheim  +   BI Geothermie Landau-Südpfalz</a:t>
            </a: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025FE42-BB1E-422A-9A75-C9488CBB31C8}" type="datetime1">
              <a:rPr lang="de-DE" smtClean="0"/>
              <a:t>08.03.2016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BI Energieforum Rohrbach &amp; Insheim  +   BI Geothermie Landau-Südpfalz</a:t>
            </a:r>
            <a:endParaRPr lang="de-DE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ec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41FA677-882D-4C87-A94B-F2966F1786A4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Insheim</a:t>
            </a:r>
            <a:r>
              <a:rPr lang="de-DE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ist nicht Harthausen!</a:t>
            </a:r>
            <a:br>
              <a:rPr lang="de-DE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Oder doch?</a:t>
            </a:r>
            <a:endParaRPr lang="de-DE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Die alltägliche Gefahr vor unserer Haustür</a:t>
            </a:r>
            <a:endParaRPr lang="de-DE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328120" cy="365125"/>
          </a:xfrm>
        </p:spPr>
        <p:txBody>
          <a:bodyPr/>
          <a:lstStyle/>
          <a:p>
            <a:r>
              <a:rPr lang="de-DE" sz="1400" b="1" dirty="0" smtClean="0">
                <a:solidFill>
                  <a:schemeClr val="tx1"/>
                </a:solidFill>
              </a:rPr>
              <a:t>BI Energieforum Rohrbach &amp; </a:t>
            </a:r>
            <a:r>
              <a:rPr lang="de-DE" sz="1400" b="1" dirty="0" err="1" smtClean="0">
                <a:solidFill>
                  <a:schemeClr val="tx1"/>
                </a:solidFill>
              </a:rPr>
              <a:t>Insheim</a:t>
            </a:r>
            <a:r>
              <a:rPr lang="de-DE" sz="1400" b="1" dirty="0" smtClean="0">
                <a:solidFill>
                  <a:schemeClr val="tx1"/>
                </a:solidFill>
              </a:rPr>
              <a:t> e. V.  +   BI Geothermie Landau-Südpfalz e. V.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FA677-882D-4C87-A94B-F2966F1786A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58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ist geschehen?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1FA677-882D-4C87-A94B-F2966F1786A4}" type="slidenum">
              <a:rPr lang="de-DE" smtClean="0"/>
              <a:t>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 Energieforum Rohrbach &amp; </a:t>
            </a:r>
            <a:r>
              <a:rPr lang="de-D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Insheim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+   BI Geothermie Landau-Südpfalz</a:t>
            </a:r>
            <a:endParaRPr lang="de-D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95536" y="2708920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Kurz vor Weihnachten kam es zu einem Austritt von </a:t>
            </a:r>
            <a:r>
              <a:rPr lang="de-DE" dirty="0" err="1" smtClean="0"/>
              <a:t>Ispo</a:t>
            </a:r>
            <a:r>
              <a:rPr lang="de-DE" dirty="0" smtClean="0"/>
              <a:t>-Pentan im GKW </a:t>
            </a:r>
            <a:r>
              <a:rPr lang="de-DE" dirty="0" err="1" smtClean="0"/>
              <a:t>Insheim</a:t>
            </a:r>
            <a:r>
              <a:rPr lang="de-DE" dirty="0" smtClean="0"/>
              <a:t>.</a:t>
            </a:r>
          </a:p>
          <a:p>
            <a:r>
              <a:rPr lang="de-DE" dirty="0" smtClean="0"/>
              <a:t>Iso-Pentan dient als Transmitter und treibt in letzter Konsequenz die Turbine zur Stromerzeugung an.</a:t>
            </a:r>
          </a:p>
          <a:p>
            <a:r>
              <a:rPr lang="de-DE" dirty="0" smtClean="0"/>
              <a:t>Im ORC – Kreislaufs (Stromerzeugung) des GKW befinden sich ca. 30t des leichtentzündlichen und wassergefährdenden Stoffs.</a:t>
            </a:r>
          </a:p>
          <a:p>
            <a:r>
              <a:rPr lang="de-DE" dirty="0" smtClean="0"/>
              <a:t>Das Kraftwerk steht in der Liste der Störfallbetriebe des Landes.</a:t>
            </a:r>
          </a:p>
          <a:p>
            <a:r>
              <a:rPr lang="de-DE" dirty="0" smtClean="0"/>
              <a:t>Vermutlich sind 600l Iso – Pentan ausgetreten (Quelle SGD – Süd).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71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hätte passieren können?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1FA677-882D-4C87-A94B-F2966F1786A4}" type="slidenum">
              <a:rPr lang="de-DE" smtClean="0"/>
              <a:t>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 Energieforum Rohrbach &amp; </a:t>
            </a:r>
            <a:r>
              <a:rPr lang="de-D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Insheim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+   BI Geothermie Landau-Südpfalz</a:t>
            </a:r>
            <a:endParaRPr lang="de-D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95536" y="2708920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Das Iso – Pentan ist leicht flüchtig und verdampft bei 28°C.</a:t>
            </a:r>
          </a:p>
          <a:p>
            <a:r>
              <a:rPr lang="de-DE" dirty="0" smtClean="0"/>
              <a:t>Die Dämpfe bilden mit dem Sauerstoff der Luft ein explosibles Gemisch.</a:t>
            </a:r>
          </a:p>
          <a:p>
            <a:r>
              <a:rPr lang="de-DE" dirty="0" smtClean="0"/>
              <a:t>Die Dämpfe sind schwerer als Luft und setzen sich am Boden ab.</a:t>
            </a:r>
          </a:p>
          <a:p>
            <a:r>
              <a:rPr lang="de-DE" dirty="0" smtClean="0"/>
              <a:t>Ein Funke genügt um die Dämpfe zur Explosion zu bringen.</a:t>
            </a:r>
          </a:p>
          <a:p>
            <a:r>
              <a:rPr lang="de-DE" dirty="0" smtClean="0"/>
              <a:t>Schon falsches Schuhwerk (Gummisohlen) kann durch elektrostatische Aufladung zu Zündung führen.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715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 kam es zum Austritt?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1FA677-882D-4C87-A94B-F2966F1786A4}" type="slidenum">
              <a:rPr lang="de-DE" smtClean="0"/>
              <a:t>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 Energieforum Rohrbach &amp; </a:t>
            </a:r>
            <a:r>
              <a:rPr lang="de-D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Insheim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+   BI Geothermie Landau-Südpfalz</a:t>
            </a:r>
            <a:endParaRPr lang="de-D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11560" y="594928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Der Iso-</a:t>
            </a:r>
            <a:r>
              <a:rPr lang="de-DE" dirty="0" err="1" smtClean="0"/>
              <a:t>Pentanaustritt</a:t>
            </a:r>
            <a:r>
              <a:rPr lang="de-DE" dirty="0" smtClean="0"/>
              <a:t> erfolgte an der Welle der ORC - Pumpe</a:t>
            </a:r>
            <a:endParaRPr lang="de-DE" dirty="0"/>
          </a:p>
        </p:txBody>
      </p:sp>
      <p:pic>
        <p:nvPicPr>
          <p:cNvPr id="1026" name="Picture 2" descr="K:\Daten ab 18 01 14\CiDa\Geothermie\BI Landau\Fließschema_R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5904656" cy="43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80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 kam es zum Austritt?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1FA677-882D-4C87-A94B-F2966F1786A4}" type="slidenum">
              <a:rPr lang="de-DE" smtClean="0"/>
              <a:t>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 Energieforum Rohrbach &amp; </a:t>
            </a:r>
            <a:r>
              <a:rPr lang="de-D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Insheim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+   BI Geothermie Landau-Südpfalz</a:t>
            </a:r>
            <a:endParaRPr lang="de-D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45704" y="1988840"/>
            <a:ext cx="74266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Zwischen dem Luftkühler und dem Vorwärmer befindet sich eine Pumpe für die Zirkulation des Transmitters.</a:t>
            </a:r>
          </a:p>
          <a:p>
            <a:r>
              <a:rPr lang="de-DE" dirty="0" smtClean="0"/>
              <a:t>Der Rohrschuss in dem die Pumpe sitzt kann vor und nach der Pumpe </a:t>
            </a:r>
            <a:r>
              <a:rPr lang="de-DE" dirty="0" err="1" smtClean="0"/>
              <a:t>abgeschiebert</a:t>
            </a:r>
            <a:r>
              <a:rPr lang="de-DE" dirty="0" smtClean="0"/>
              <a:t> werden.</a:t>
            </a:r>
          </a:p>
          <a:p>
            <a:r>
              <a:rPr lang="de-DE" dirty="0" smtClean="0"/>
              <a:t>Ist dies der Fall, muss die Pumpe </a:t>
            </a:r>
            <a:r>
              <a:rPr lang="de-DE" b="1" dirty="0" smtClean="0"/>
              <a:t>abgestellt (!)</a:t>
            </a:r>
            <a:r>
              <a:rPr lang="de-DE" dirty="0" smtClean="0"/>
              <a:t> sein.</a:t>
            </a:r>
          </a:p>
          <a:p>
            <a:r>
              <a:rPr lang="de-DE" dirty="0" smtClean="0"/>
              <a:t>Beim Ereignis waren die beiden Schieber geschlossen, aber die </a:t>
            </a:r>
            <a:r>
              <a:rPr lang="de-DE" b="1" dirty="0" smtClean="0"/>
              <a:t>Pumpe lief weiter!</a:t>
            </a:r>
          </a:p>
          <a:p>
            <a:r>
              <a:rPr lang="de-DE" dirty="0" smtClean="0"/>
              <a:t>Beim Arbeiten einer Pumpe gegen eine geschlossenen Schieber kommt es zu einer starken Erwärmung mit Ausbildung von Dampfblasen, die zu heftigen Schlägen führen (Kavitation).</a:t>
            </a:r>
          </a:p>
          <a:p>
            <a:r>
              <a:rPr lang="de-DE" dirty="0" smtClean="0"/>
              <a:t>Die Wellendichtungen der unter Druck stehenden Pumpe wurden beschädigt, dadurch kam es zum Austritt.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094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Haben die Sicherheitseinrichtungen funktioniert?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1FA677-882D-4C87-A94B-F2966F1786A4}" type="slidenum">
              <a:rPr lang="de-DE" smtClean="0"/>
              <a:t>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 Energieforum Rohrbach &amp; </a:t>
            </a:r>
            <a:r>
              <a:rPr lang="de-D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Insheim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+   BI Geothermie Landau-Südpfalz</a:t>
            </a:r>
            <a:endParaRPr lang="de-D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45704" y="1988840"/>
            <a:ext cx="74266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Oberflächlich betrachte - ja, -aber!</a:t>
            </a:r>
          </a:p>
          <a:p>
            <a:r>
              <a:rPr lang="de-DE" dirty="0" smtClean="0"/>
              <a:t>Das Sicherheitskonzept ist ungenügend und wird den Anforderungen nicht gerecht, da die Anlage in der Regel unbesetzt ist.</a:t>
            </a:r>
          </a:p>
          <a:p>
            <a:r>
              <a:rPr lang="de-DE" dirty="0" smtClean="0"/>
              <a:t>Die Alarmierungskette ist ungenügend.</a:t>
            </a:r>
          </a:p>
          <a:p>
            <a:r>
              <a:rPr lang="de-DE" dirty="0" smtClean="0"/>
              <a:t>Alarme können unterdrückt werden oder werden generell nicht zu den Sicherheitskräften durchgestellt .</a:t>
            </a:r>
          </a:p>
          <a:p>
            <a:r>
              <a:rPr lang="de-DE" dirty="0" smtClean="0"/>
              <a:t>Es gibt zwei unabhängig voneinander funktionierende Überwachungssysteme.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61647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 welchen Teilen bestehen die beiden Überwachungssysteme?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1FA677-882D-4C87-A94B-F2966F1786A4}" type="slidenum">
              <a:rPr lang="de-DE" smtClean="0"/>
              <a:t>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 Energieforum Rohrbach &amp; </a:t>
            </a:r>
            <a:r>
              <a:rPr lang="de-D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Insheim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+   BI Geothermie Landau-Südpfalz</a:t>
            </a:r>
            <a:endParaRPr lang="de-D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45704" y="1988840"/>
            <a:ext cx="74266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1.) Es gibt ein Prozessleitsystem (PLS) das bei Störungen die Anlage abschaltet.</a:t>
            </a:r>
          </a:p>
          <a:p>
            <a:r>
              <a:rPr lang="de-DE" dirty="0" smtClean="0"/>
              <a:t>Die Meldung bei einer Abschaltung bekommt nur der Beauftragte des Betreibers! </a:t>
            </a:r>
          </a:p>
          <a:p>
            <a:pPr algn="ctr"/>
            <a:r>
              <a:rPr lang="de-DE" b="1" dirty="0" smtClean="0">
                <a:solidFill>
                  <a:srgbClr val="FF0000"/>
                </a:solidFill>
              </a:rPr>
              <a:t>Die Meldung bleibt im Betrieb!</a:t>
            </a:r>
          </a:p>
          <a:p>
            <a:r>
              <a:rPr lang="de-DE" dirty="0" smtClean="0"/>
              <a:t>2.) Es gibt eine Brand- und Störungsmeldeanlage.</a:t>
            </a:r>
          </a:p>
          <a:p>
            <a:r>
              <a:rPr lang="de-DE" dirty="0" smtClean="0"/>
              <a:t>Sensoren stellen Brände oder Produktaustritte fest. Weiter Überwachungen sind möglich.</a:t>
            </a:r>
          </a:p>
          <a:p>
            <a:pPr algn="ctr"/>
            <a:r>
              <a:rPr lang="de-DE" b="1" dirty="0" smtClean="0">
                <a:solidFill>
                  <a:srgbClr val="FF0000"/>
                </a:solidFill>
              </a:rPr>
              <a:t>Alle Alarme werden zur Leitstelle der Feuerwehr durchgeschaltet.</a:t>
            </a:r>
          </a:p>
          <a:p>
            <a:endParaRPr lang="de-DE" b="1" dirty="0">
              <a:solidFill>
                <a:srgbClr val="FF0000"/>
              </a:solidFill>
            </a:endParaRPr>
          </a:p>
          <a:p>
            <a:pPr algn="ctr"/>
            <a:r>
              <a:rPr lang="de-DE" b="1" dirty="0" smtClean="0">
                <a:solidFill>
                  <a:srgbClr val="FF0000"/>
                </a:solidFill>
              </a:rPr>
              <a:t>Offensichtlich sind beide Anlagen nicht miteinander verknüpft!</a:t>
            </a:r>
          </a:p>
          <a:p>
            <a:pPr algn="ctr"/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87247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Warum kam die Feuerwehr erst 1 Stunde nach der 1. Meldung ins GKW?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1FA677-882D-4C87-A94B-F2966F1786A4}" type="slidenum">
              <a:rPr lang="de-DE" smtClean="0"/>
              <a:t>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 Energieforum Rohrbach &amp; </a:t>
            </a:r>
            <a:r>
              <a:rPr lang="de-D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Insheim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+   BI Geothermie Landau-Südpfalz</a:t>
            </a:r>
            <a:endParaRPr lang="de-D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45704" y="1988840"/>
            <a:ext cx="74266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Wegen einer Abweichung eines Betriebsparameters stellte das PLS die Anlage automatisch ab.</a:t>
            </a:r>
          </a:p>
          <a:p>
            <a:pPr algn="ctr"/>
            <a:r>
              <a:rPr lang="de-DE" b="1" dirty="0" smtClean="0">
                <a:solidFill>
                  <a:srgbClr val="FF0000"/>
                </a:solidFill>
              </a:rPr>
              <a:t>Meldung erfolgte an einen Mitarbeiter der „BESTEC – Services“.</a:t>
            </a:r>
          </a:p>
          <a:p>
            <a:r>
              <a:rPr lang="de-DE" dirty="0" smtClean="0"/>
              <a:t>Bei der automatischen Abstellung kam es zum bereits beschriebenen Vorfall mit der Pumpe.</a:t>
            </a:r>
          </a:p>
          <a:p>
            <a:endParaRPr lang="de-DE" dirty="0"/>
          </a:p>
          <a:p>
            <a:r>
              <a:rPr lang="de-DE" dirty="0" smtClean="0"/>
              <a:t>Bis zum Austritt und dem Ansprechen des Sensors dauerte 1 Stunde.</a:t>
            </a:r>
          </a:p>
          <a:p>
            <a:pPr algn="ctr"/>
            <a:r>
              <a:rPr lang="de-DE" b="1" dirty="0" smtClean="0">
                <a:solidFill>
                  <a:srgbClr val="FF0000"/>
                </a:solidFill>
              </a:rPr>
              <a:t>Meldung ging an die Feuerwehr – es kam zum Einsatz!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muss verbessert werden?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1FA677-882D-4C87-A94B-F2966F1786A4}" type="slidenum">
              <a:rPr lang="de-DE" smtClean="0"/>
              <a:t>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 Energieforum Rohrbach &amp; </a:t>
            </a:r>
            <a:r>
              <a:rPr lang="de-DE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Insheim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+   BI Geothermie Landau-Südpfalz</a:t>
            </a:r>
            <a:endParaRPr lang="de-D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45704" y="2348880"/>
            <a:ext cx="742669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Optimierung des Sicherheitsmanagements.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Optimierung der Kommunikation zwischen Betreiber und Sicherheitskräften, -aber auch zur Gemeinde!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Vernetzung der </a:t>
            </a:r>
            <a:r>
              <a:rPr lang="de-DE" b="1" dirty="0">
                <a:solidFill>
                  <a:srgbClr val="FF0000"/>
                </a:solidFill>
              </a:rPr>
              <a:t>b</a:t>
            </a:r>
            <a:r>
              <a:rPr lang="de-DE" b="1" dirty="0" smtClean="0">
                <a:solidFill>
                  <a:srgbClr val="FF0000"/>
                </a:solidFill>
              </a:rPr>
              <a:t>eiden Alarmierungssysteme!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Optimierung der Anlagenüberwachung.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Umsetzung des Forderungskatalogs der BI Energieforum Rohrbach &amp; </a:t>
            </a:r>
            <a:r>
              <a:rPr lang="de-DE" b="1" dirty="0" err="1" smtClean="0">
                <a:solidFill>
                  <a:srgbClr val="FF0000"/>
                </a:solidFill>
              </a:rPr>
              <a:t>Insheim</a:t>
            </a:r>
            <a:r>
              <a:rPr lang="de-DE" dirty="0" smtClean="0">
                <a:solidFill>
                  <a:srgbClr val="FF0000"/>
                </a:solidFill>
              </a:rPr>
              <a:t>.</a:t>
            </a:r>
          </a:p>
          <a:p>
            <a:endParaRPr lang="de-DE" dirty="0">
              <a:solidFill>
                <a:srgbClr val="FF0000"/>
              </a:solidFill>
            </a:endParaRPr>
          </a:p>
          <a:p>
            <a:r>
              <a:rPr lang="de-DE" sz="3200" b="1" dirty="0" smtClean="0">
                <a:solidFill>
                  <a:srgbClr val="FF0000"/>
                </a:solidFill>
              </a:rPr>
              <a:t>Schluss mit der Heimlichtuerei!</a:t>
            </a:r>
          </a:p>
          <a:p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765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reus">
  <a:themeElements>
    <a:clrScheme name="Nereus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Nereus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reus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639</Words>
  <Application>Microsoft Office PowerPoint</Application>
  <PresentationFormat>Bildschirmpräsentation (4:3)</PresentationFormat>
  <Paragraphs>73</Paragraphs>
  <Slides>9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Nereus</vt:lpstr>
      <vt:lpstr>Insheim ist nicht Harthausen! - Oder doch?</vt:lpstr>
      <vt:lpstr>Was ist geschehen?</vt:lpstr>
      <vt:lpstr>Was hätte passieren können?</vt:lpstr>
      <vt:lpstr>Wo kam es zum Austritt?</vt:lpstr>
      <vt:lpstr>Wie kam es zum Austritt?</vt:lpstr>
      <vt:lpstr>Haben die Sicherheitseinrichtungen funktioniert?</vt:lpstr>
      <vt:lpstr>Aus welchen Teilen bestehen die beiden Überwachungssysteme?</vt:lpstr>
      <vt:lpstr>Warum kam die Feuerwehr erst 1 Stunde nach der 1. Meldung ins GKW?</vt:lpstr>
      <vt:lpstr>Was muss verbessert werden?</vt:lpstr>
    </vt:vector>
  </TitlesOfParts>
  <Company>BTF-RELOADED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BTF-USER</dc:creator>
  <cp:lastModifiedBy>BTF-USER</cp:lastModifiedBy>
  <cp:revision>18</cp:revision>
  <dcterms:created xsi:type="dcterms:W3CDTF">2016-02-16T09:08:02Z</dcterms:created>
  <dcterms:modified xsi:type="dcterms:W3CDTF">2016-03-08T11:48:37Z</dcterms:modified>
</cp:coreProperties>
</file>