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K:\Daten%20ab%2018%2001%2014\CiDa\Geothermie\BI%20Landau\Senkungen%20seit%20Abstellu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1"/>
    <c:view3D>
      <c:rotX val="15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49564238511651"/>
          <c:y val="4.8753369806982895E-2"/>
          <c:w val="0.88087970145218131"/>
          <c:h val="0.90249326038603417"/>
        </c:manualLayout>
      </c:layout>
      <c:line3DChart>
        <c:grouping val="standard"/>
        <c:varyColors val="0"/>
        <c:ser>
          <c:idx val="0"/>
          <c:order val="0"/>
          <c:spPr>
            <a:solidFill>
              <a:srgbClr val="FF0000"/>
            </a:solidFill>
          </c:spPr>
          <c:cat>
            <c:strRef>
              <c:f>Tabelle2!$A$26:$E$26</c:f>
              <c:strCache>
                <c:ptCount val="5"/>
                <c:pt idx="0">
                  <c:v>220m</c:v>
                </c:pt>
                <c:pt idx="1">
                  <c:v>100m</c:v>
                </c:pt>
                <c:pt idx="2">
                  <c:v>0</c:v>
                </c:pt>
                <c:pt idx="3">
                  <c:v>150m</c:v>
                </c:pt>
                <c:pt idx="4">
                  <c:v>200m</c:v>
                </c:pt>
              </c:strCache>
            </c:strRef>
          </c:cat>
          <c:val>
            <c:numRef>
              <c:f>Tabelle2!$A$27:$E$27</c:f>
              <c:numCache>
                <c:formatCode>General</c:formatCode>
                <c:ptCount val="5"/>
                <c:pt idx="0">
                  <c:v>13</c:v>
                </c:pt>
                <c:pt idx="1">
                  <c:v>-79</c:v>
                </c:pt>
                <c:pt idx="2">
                  <c:v>-82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01479552"/>
        <c:axId val="101481472"/>
        <c:axId val="34650752"/>
      </c:line3DChart>
      <c:catAx>
        <c:axId val="101479552"/>
        <c:scaling>
          <c:orientation val="minMax"/>
        </c:scaling>
        <c:delete val="0"/>
        <c:axPos val="b"/>
        <c:minorGridlines/>
        <c:majorTickMark val="none"/>
        <c:minorTickMark val="none"/>
        <c:tickLblPos val="nextTo"/>
        <c:crossAx val="101481472"/>
        <c:crosses val="autoZero"/>
        <c:auto val="1"/>
        <c:lblAlgn val="ctr"/>
        <c:lblOffset val="100"/>
        <c:noMultiLvlLbl val="0"/>
      </c:catAx>
      <c:valAx>
        <c:axId val="1014814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01479552"/>
        <c:crosses val="autoZero"/>
        <c:crossBetween val="between"/>
      </c:valAx>
      <c:serAx>
        <c:axId val="346507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01481472"/>
        <c:crosses val="autoZero"/>
      </c:ser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0.1163</cdr:x>
      <cdr:y>0.07071</cdr:y>
    </cdr:from>
    <cdr:to>
      <cdr:x>0.24674</cdr:x>
      <cdr:y>0.13535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019175" y="333376"/>
          <a:ext cx="1143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  <cdr:relSizeAnchor xmlns:cdr="http://schemas.openxmlformats.org/drawingml/2006/chartDrawing">
    <cdr:from>
      <cdr:x>0.15761</cdr:x>
      <cdr:y>0.05859</cdr:y>
    </cdr:from>
    <cdr:to>
      <cdr:x>0.26196</cdr:x>
      <cdr:y>0.25253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381125" y="2762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>
              <a:solidFill>
                <a:schemeClr val="bg1">
                  <a:lumMod val="95000"/>
                </a:schemeClr>
              </a:solidFill>
            </a:rPr>
            <a:t>westlich  GKW</a:t>
          </a:r>
        </a:p>
      </cdr:txBody>
    </cdr:sp>
  </cdr:relSizeAnchor>
  <cdr:relSizeAnchor xmlns:cdr="http://schemas.openxmlformats.org/drawingml/2006/chartDrawing">
    <cdr:from>
      <cdr:x>0.80007</cdr:x>
      <cdr:y>0.28287</cdr:y>
    </cdr:from>
    <cdr:to>
      <cdr:x>0.90441</cdr:x>
      <cdr:y>0.47681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8108344" y="1484574"/>
          <a:ext cx="1057523" cy="1017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>
              <a:solidFill>
                <a:schemeClr val="bg1">
                  <a:lumMod val="95000"/>
                </a:schemeClr>
              </a:solidFill>
            </a:rPr>
            <a:t>östlich GKW</a:t>
          </a:r>
        </a:p>
      </cdr:txBody>
    </cdr:sp>
  </cdr:relSizeAnchor>
  <cdr:relSizeAnchor xmlns:cdr="http://schemas.openxmlformats.org/drawingml/2006/chartDrawing">
    <cdr:from>
      <cdr:x>0.38528</cdr:x>
      <cdr:y>0.23198</cdr:y>
    </cdr:from>
    <cdr:to>
      <cdr:x>0.48963</cdr:x>
      <cdr:y>0.42592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3904671" y="1217489"/>
          <a:ext cx="1057523" cy="1017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>
              <a:solidFill>
                <a:schemeClr val="bg1">
                  <a:lumMod val="95000"/>
                </a:schemeClr>
              </a:solidFill>
            </a:rPr>
            <a:t>Eingang GKW</a:t>
          </a:r>
        </a:p>
      </cdr:txBody>
    </cdr:sp>
  </cdr:relSizeAnchor>
  <cdr:relSizeAnchor xmlns:cdr="http://schemas.openxmlformats.org/drawingml/2006/chartDrawing">
    <cdr:from>
      <cdr:x>0</cdr:x>
      <cdr:y>0.11467</cdr:y>
    </cdr:from>
    <cdr:to>
      <cdr:x>0.10435</cdr:x>
      <cdr:y>0.30861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0" y="601808"/>
          <a:ext cx="1057523" cy="1017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DE" sz="120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0.04229</cdr:x>
      <cdr:y>0.62069</cdr:y>
    </cdr:from>
    <cdr:to>
      <cdr:x>0.13252</cdr:x>
      <cdr:y>0.79492</cdr:y>
    </cdr:to>
    <cdr:sp macro="" textlink="">
      <cdr:nvSpPr>
        <cdr:cNvPr id="7" name="Textfeld 6"/>
        <cdr:cNvSpPr txBox="1"/>
      </cdr:nvSpPr>
      <cdr:spPr>
        <a:xfrm xmlns:a="http://schemas.openxmlformats.org/drawingml/2006/main">
          <a:off x="428625" y="32575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>
              <a:solidFill>
                <a:schemeClr val="bg1">
                  <a:lumMod val="95000"/>
                </a:schemeClr>
              </a:solidFill>
            </a:rPr>
            <a:t>mm</a:t>
          </a:r>
        </a:p>
      </cdr:txBody>
    </cdr:sp>
  </cdr:relSizeAnchor>
  <cdr:relSizeAnchor xmlns:cdr="http://schemas.openxmlformats.org/drawingml/2006/chartDrawing">
    <cdr:from>
      <cdr:x>0.05827</cdr:x>
      <cdr:y>0.7441</cdr:y>
    </cdr:from>
    <cdr:to>
      <cdr:x>0.1485</cdr:x>
      <cdr:y>0.91833</cdr:y>
    </cdr:to>
    <cdr:sp macro="" textlink="">
      <cdr:nvSpPr>
        <cdr:cNvPr id="8" name="Textfeld 7"/>
        <cdr:cNvSpPr txBox="1"/>
      </cdr:nvSpPr>
      <cdr:spPr>
        <a:xfrm xmlns:a="http://schemas.openxmlformats.org/drawingml/2006/main">
          <a:off x="590550" y="39052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>
              <a:solidFill>
                <a:schemeClr val="bg1">
                  <a:lumMod val="95000"/>
                </a:schemeClr>
              </a:solidFill>
            </a:rPr>
            <a:t>Absenkung</a:t>
          </a:r>
          <a:r>
            <a:rPr lang="de-DE" sz="1400" baseline="0">
              <a:solidFill>
                <a:schemeClr val="bg1">
                  <a:lumMod val="95000"/>
                </a:schemeClr>
              </a:solidFill>
            </a:rPr>
            <a:t> zur Entfernung vom GKW</a:t>
          </a:r>
        </a:p>
        <a:p xmlns:a="http://schemas.openxmlformats.org/drawingml/2006/main">
          <a:r>
            <a:rPr lang="de-DE" sz="1400" baseline="0">
              <a:solidFill>
                <a:schemeClr val="bg1">
                  <a:lumMod val="95000"/>
                </a:schemeClr>
              </a:solidFill>
            </a:rPr>
            <a:t>in Bezug auf die Himmelsrichtung</a:t>
          </a:r>
          <a:endParaRPr lang="de-DE" sz="140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E5DFB-26F5-4507-B087-FA2F6E6F7719}" type="datetimeFigureOut">
              <a:rPr lang="de-DE" smtClean="0"/>
              <a:t>04.03.2016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65DBB-ABE5-49C6-A2F8-25B6822AF4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2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5DBB-ABE5-49C6-A2F8-25B6822AF4B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20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5DBB-ABE5-49C6-A2F8-25B6822AF4B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20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5DBB-ABE5-49C6-A2F8-25B6822AF4B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20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5DBB-ABE5-49C6-A2F8-25B6822AF4B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20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A9A-AA1A-486C-A9E2-368FD000523B}" type="datetime1">
              <a:rPr lang="de-DE" smtClean="0"/>
              <a:t>04.03.2016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 Geothermie Landau - Südpfalz e. V. www.bi geothermie-landau.de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42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5885-2DBE-43DD-BE49-1BFE9E6A1060}" type="datetime1">
              <a:rPr lang="de-DE" smtClean="0"/>
              <a:t>04.03.2016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 Geothermie Landau - Südpfalz e. V. www.bi geothermie-landau.de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08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C18B-01CD-4094-AD1F-1101178DD52B}" type="datetime1">
              <a:rPr lang="de-DE" smtClean="0"/>
              <a:t>04.03.2016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 Geothermie Landau - Südpfalz e. V. www.bi geothermie-landau.de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7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E9E-9910-4BB2-8538-048A7C0201F2}" type="datetime1">
              <a:rPr lang="de-DE" smtClean="0"/>
              <a:t>04.03.2016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 Geothermie Landau - Südpfalz e. V. www.bi geothermie-landau.de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4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1FA8-2C8F-4838-8AED-F613BFFD6632}" type="datetime1">
              <a:rPr lang="de-DE" smtClean="0"/>
              <a:t>04.03.2016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 Geothermie Landau - Südpfalz e. V. www.bi geothermie-landau.de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42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B59-E38C-4736-8F05-6D63D6F3608D}" type="datetime1">
              <a:rPr lang="de-DE" smtClean="0"/>
              <a:t>04.03.2016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 Geothermie Landau - Südpfalz e. V. www.bi geothermie-landau.de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86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AC4-89FE-4D23-8C54-69631D8DFE43}" type="datetime1">
              <a:rPr lang="de-DE" smtClean="0"/>
              <a:t>04.03.2016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 Geothermie Landau - Südpfalz e. V. www.bi geothermie-landau.de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63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67CC-622F-4334-A0AB-4A8180D719EF}" type="datetime1">
              <a:rPr lang="de-DE" smtClean="0"/>
              <a:t>04.03.2016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 Geothermie Landau - Südpfalz e. V. www.bi geothermie-landau.de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65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2EBA-876C-406E-A103-E2078C20AA40}" type="datetime1">
              <a:rPr lang="de-DE" smtClean="0"/>
              <a:t>04.03.2016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 Geothermie Landau - Südpfalz e. V. www.bi geothermie-landau.de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06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7B3D-02DB-4292-9E2C-D3F41FF865F2}" type="datetime1">
              <a:rPr lang="de-DE" smtClean="0"/>
              <a:t>04.03.2016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 Geothermie Landau - Südpfalz e. V. www.bi geothermie-landau.de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04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369E-227A-417A-8F56-AAA95EBE5C35}" type="datetime1">
              <a:rPr lang="de-DE" smtClean="0"/>
              <a:t>04.03.2016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 Geothermie Landau - Südpfalz e. V. www.bi geothermie-landau.de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43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87059-64FA-41EB-83C8-364333C51BB5}" type="datetime1">
              <a:rPr lang="de-DE" smtClean="0"/>
              <a:t>04.03.2016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BI Geothermie Landau - Südpfalz e. V. www.bi geothermie-landau.de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0C6F-73EE-44DC-91BD-DEC09CE96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76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Daten ab 18 01 14\CiDa\Geothermie\Bundesverband\Vorlagen Logo\Logo-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44625"/>
            <a:ext cx="46440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4274" y="2556107"/>
            <a:ext cx="43669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/ 2016</a:t>
            </a:r>
            <a:endParaRPr lang="de-DE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1"/>
                </a:solidFill>
              </a:rPr>
              <a:t>BI Geothermie Landau - Südpfalz e. V. www.bi geothermie-landau.de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1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563891" y="4149080"/>
            <a:ext cx="2040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kurzer Rückblick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932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Daten ab 18 01 14\CiDa\Geothermie\Bundesverband\Vorlagen Logo\Logo-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44625"/>
            <a:ext cx="46440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BI Geothermie Landau - Südpfalz e. V. www.bi geothermie-landau.de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115616" y="2132856"/>
            <a:ext cx="736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März 2015: </a:t>
            </a:r>
            <a:r>
              <a:rPr lang="de-DE" dirty="0" smtClean="0">
                <a:solidFill>
                  <a:srgbClr val="FF0000"/>
                </a:solidFill>
              </a:rPr>
              <a:t>Die BI wertet Bodenbewegungskarten des Vermessungsamts aus</a:t>
            </a:r>
            <a:endParaRPr lang="de-DE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972445"/>
              </p:ext>
            </p:extLst>
          </p:nvPr>
        </p:nvGraphicFramePr>
        <p:xfrm>
          <a:off x="1547664" y="2636914"/>
          <a:ext cx="59766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88843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9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Daten ab 18 01 14\CiDa\Geothermie\Bundesverband\Vorlagen Logo\Logo-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44625"/>
            <a:ext cx="46440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BI Geothermie Landau - Südpfalz e. V. www.bi geothermie-landau.de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3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014428" y="2115179"/>
            <a:ext cx="528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April 2015: </a:t>
            </a:r>
            <a:r>
              <a:rPr lang="de-DE" dirty="0" smtClean="0">
                <a:solidFill>
                  <a:srgbClr val="FF0000"/>
                </a:solidFill>
              </a:rPr>
              <a:t>Die LGS öffnet ihre Tore – wir sind präsent!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K:\Daten ab 18 01 14\CiDa\Geothermie\BI Landau\Banner Entwurf Bild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95" y="2484513"/>
            <a:ext cx="5436096" cy="374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Daten ab 18 01 14\CiDa\Geothermie\Bundesverband\Vorlagen Logo\Logo-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44625"/>
            <a:ext cx="46440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BI Geothermie Landau - Südpfalz e. V. www.bi geothermie-landau.de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22820" y="1843915"/>
            <a:ext cx="661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Mai 2015: </a:t>
            </a:r>
            <a:r>
              <a:rPr lang="de-DE" dirty="0" smtClean="0">
                <a:solidFill>
                  <a:srgbClr val="FF0000"/>
                </a:solidFill>
              </a:rPr>
              <a:t>Infoveranstaltung für die „Neubürger“ auf dem </a:t>
            </a:r>
            <a:r>
              <a:rPr lang="de-DE" dirty="0" err="1" smtClean="0">
                <a:solidFill>
                  <a:srgbClr val="FF0000"/>
                </a:solidFill>
              </a:rPr>
              <a:t>Ebenberg</a:t>
            </a:r>
            <a:r>
              <a:rPr lang="de-DE" dirty="0" smtClean="0">
                <a:solidFill>
                  <a:srgbClr val="FF0000"/>
                </a:solidFill>
              </a:rPr>
              <a:t>!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" y="2379630"/>
            <a:ext cx="5117968" cy="383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hteck 4"/>
          <p:cNvSpPr/>
          <p:nvPr/>
        </p:nvSpPr>
        <p:spPr>
          <a:xfrm rot="19946829">
            <a:off x="485708" y="3849920"/>
            <a:ext cx="2581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Infoveranstaltung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1617132" y="5589240"/>
            <a:ext cx="1914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27.05.2015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65" y="3147679"/>
            <a:ext cx="4045835" cy="236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5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Daten ab 18 01 14\CiDa\Geothermie\Bundesverband\Vorlagen Logo\Logo-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44625"/>
            <a:ext cx="46440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BI Geothermie Landau - Südpfalz e. V. www.bi geothermie-landau.de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5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22822" y="1843915"/>
            <a:ext cx="63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Juli 2015: </a:t>
            </a:r>
            <a:r>
              <a:rPr lang="de-DE" dirty="0" smtClean="0">
                <a:solidFill>
                  <a:srgbClr val="FF0000"/>
                </a:solidFill>
              </a:rPr>
              <a:t>Strafanzeige gegen Geschäftsführer der „geo-x GmbH“!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Hauptmann\AppData\Local\Microsoft\Windows\Temporary Internet Files\Content.IE5\LJXIAST3\220px-Frankfurt_Am_Main-Gerechtigkeitsbrunnen-Detail-Justitia_von_Westen-2011040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83" y="2718045"/>
            <a:ext cx="2075284" cy="3076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-20323" y="2401757"/>
            <a:ext cx="4214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§ 295 StGB, Unterdrückung eines Beweismittels</a:t>
            </a:r>
            <a:endParaRPr lang="de-DE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580112" y="5895783"/>
            <a:ext cx="2771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§ 303 StGB, Sachbeschädigung</a:t>
            </a:r>
            <a:endParaRPr lang="de-DE" sz="1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53144" y="2379491"/>
            <a:ext cx="4743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§327 StGB, Unerlaubtes Betreiben von </a:t>
            </a:r>
            <a:r>
              <a:rPr lang="de-DE" sz="1600" b="1" dirty="0" smtClean="0"/>
              <a:t>Anlagen</a:t>
            </a:r>
            <a:endParaRPr lang="de-DE" sz="1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5280" y="5936381"/>
            <a:ext cx="4644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§ 315 StGB, Gefährliche Eingriffe in den </a:t>
            </a:r>
            <a:r>
              <a:rPr lang="de-DE" sz="1600" b="1" dirty="0" smtClean="0"/>
              <a:t>Bahnverkehr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509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Daten ab 18 01 14\CiDa\Geothermie\Bundesverband\Vorlagen Logo\Logo-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44625"/>
            <a:ext cx="46440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BI Geothermie Landau - Südpfalz e. V. www.bi geothermie-landau.de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6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392704" y="1700808"/>
            <a:ext cx="449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August 2015: </a:t>
            </a:r>
            <a:r>
              <a:rPr lang="de-DE" dirty="0" smtClean="0">
                <a:solidFill>
                  <a:srgbClr val="FF0000"/>
                </a:solidFill>
              </a:rPr>
              <a:t>15.082015 Erdbebengedenktag!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K:\Daten ab 18 01 14\CiDa\Geothermie\BI Landau\Erdbebentag\Erdbebentag 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252346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Daten ab 18 01 14\CiDa\Geothermie\BI Landau\Erdbebentag\Erdbebentag 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348880"/>
            <a:ext cx="256845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Daten ab 18 01 14\CiDa\Geothermie\Bundesverband\Vorlagen Logo\Logo-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44625"/>
            <a:ext cx="46440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BI Geothermie Landau - Südpfalz e. V. www.bi geothermie-landau.de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7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023663" y="1665949"/>
            <a:ext cx="526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Dezember 2015: </a:t>
            </a:r>
            <a:r>
              <a:rPr lang="de-DE" dirty="0" smtClean="0">
                <a:solidFill>
                  <a:srgbClr val="FF0000"/>
                </a:solidFill>
              </a:rPr>
              <a:t>Es tut sich was am Löschwasserteich!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K:\Daten ab 18 01 14\CiDa\Geothermie\BI Landau\GKW  03 12 2015 001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8"/>
            <a:ext cx="4080856" cy="26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auptmann\AppData\Local\Microsoft\Windows\Temporary Internet Files\Content.IE5\F3ZCINDR\Pinocchio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96" y="2070140"/>
            <a:ext cx="165618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 rot="18924519">
            <a:off x="4856359" y="4344796"/>
            <a:ext cx="417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Die Stadt weis von nichts! – Wie immer!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89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Daten ab 18 01 14\CiDa\Geothermie\Bundesverband\Vorlagen Logo\Logo-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44625"/>
            <a:ext cx="46440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BI Geothermie Landau - Südpfalz e. V. www.bi geothermie-landau.de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0C6F-73EE-44DC-91BD-DEC09CE96932}" type="slidenum">
              <a:rPr lang="de-DE" smtClean="0"/>
              <a:t>8</a:t>
            </a:fld>
            <a:endParaRPr lang="de-DE"/>
          </a:p>
        </p:txBody>
      </p:sp>
      <p:pic>
        <p:nvPicPr>
          <p:cNvPr id="1027" name="Picture 3" descr="C:\Users\Hauptmann\Downloads\Bilder vom Handy\20160211_114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272808" cy="41255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 rot="1810891">
            <a:off x="7376402" y="60487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de-D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Users\Hauptmann\AppData\Local\Microsoft\Windows\Temporary Internet Files\Content.IE5\LJXIAST3\de69e251-94e5-48fa-b1a4-41b709af526d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94960"/>
            <a:ext cx="1429512" cy="1463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 rot="19477146">
            <a:off x="-213496" y="2485781"/>
            <a:ext cx="363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Gespräch mit dem Vorstand der ESW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 rot="1701402">
            <a:off x="5940152" y="1484785"/>
            <a:ext cx="282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Gespräch mit der SGD - Süd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71102" y="5970405"/>
            <a:ext cx="4776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Wirtschaftsausschusssitzung in Main, 11.02.2016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863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Bildschirmpräsentation (4:3)</PresentationFormat>
  <Paragraphs>45</Paragraphs>
  <Slides>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BTF-RELOADED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BTF-USER</dc:creator>
  <cp:lastModifiedBy>BTF-USER</cp:lastModifiedBy>
  <cp:revision>19</cp:revision>
  <dcterms:created xsi:type="dcterms:W3CDTF">2016-03-03T08:52:56Z</dcterms:created>
  <dcterms:modified xsi:type="dcterms:W3CDTF">2016-03-04T09:34:30Z</dcterms:modified>
</cp:coreProperties>
</file>